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7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CD625E-5880-4C52-8A97-4DA43D575D18}" v="224" dt="2024-05-14T10:29:21.2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19" autoAdjust="0"/>
    <p:restoredTop sz="94660"/>
  </p:normalViewPr>
  <p:slideViewPr>
    <p:cSldViewPr snapToGrid="0">
      <p:cViewPr>
        <p:scale>
          <a:sx n="50" d="100"/>
          <a:sy n="50" d="100"/>
        </p:scale>
        <p:origin x="1140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kim Hertzberg (elev)" userId="5b4b4fba-6046-46db-9c28-58ac3de7e1c2" providerId="ADAL" clId="{23CD625E-5880-4C52-8A97-4DA43D575D18}"/>
    <pc:docChg chg="undo custSel addSld delSld modSld sldOrd">
      <pc:chgData name="Joakim Hertzberg (elev)" userId="5b4b4fba-6046-46db-9c28-58ac3de7e1c2" providerId="ADAL" clId="{23CD625E-5880-4C52-8A97-4DA43D575D18}" dt="2024-05-14T10:29:21.266" v="299"/>
      <pc:docMkLst>
        <pc:docMk/>
      </pc:docMkLst>
      <pc:sldChg chg="addSp delSp modSp mod setBg modAnim">
        <pc:chgData name="Joakim Hertzberg (elev)" userId="5b4b4fba-6046-46db-9c28-58ac3de7e1c2" providerId="ADAL" clId="{23CD625E-5880-4C52-8A97-4DA43D575D18}" dt="2024-05-14T10:29:21.266" v="299"/>
        <pc:sldMkLst>
          <pc:docMk/>
          <pc:sldMk cId="295033408" sldId="267"/>
        </pc:sldMkLst>
        <pc:spChg chg="mod">
          <ac:chgData name="Joakim Hertzberg (elev)" userId="5b4b4fba-6046-46db-9c28-58ac3de7e1c2" providerId="ADAL" clId="{23CD625E-5880-4C52-8A97-4DA43D575D18}" dt="2024-05-14T10:29:19.057" v="298"/>
          <ac:spMkLst>
            <pc:docMk/>
            <pc:sldMk cId="295033408" sldId="267"/>
            <ac:spMk id="2" creationId="{688C0B1C-F5B4-6989-586B-FB4276CA226F}"/>
          </ac:spMkLst>
        </pc:spChg>
        <pc:spChg chg="add del">
          <ac:chgData name="Joakim Hertzberg (elev)" userId="5b4b4fba-6046-46db-9c28-58ac3de7e1c2" providerId="ADAL" clId="{23CD625E-5880-4C52-8A97-4DA43D575D18}" dt="2024-05-14T10:29:19.057" v="298"/>
          <ac:spMkLst>
            <pc:docMk/>
            <pc:sldMk cId="295033408" sldId="267"/>
            <ac:spMk id="8" creationId="{06DA9DF9-31F7-4056-B42E-878CC92417B8}"/>
          </ac:spMkLst>
        </pc:spChg>
        <pc:picChg chg="add del mod">
          <ac:chgData name="Joakim Hertzberg (elev)" userId="5b4b4fba-6046-46db-9c28-58ac3de7e1c2" providerId="ADAL" clId="{23CD625E-5880-4C52-8A97-4DA43D575D18}" dt="2024-05-14T10:29:19.057" v="298"/>
          <ac:picMkLst>
            <pc:docMk/>
            <pc:sldMk cId="295033408" sldId="267"/>
            <ac:picMk id="3" creationId="{3687C4E7-8618-C4F8-4459-29B1650A0498}"/>
          </ac:picMkLst>
        </pc:picChg>
      </pc:sldChg>
      <pc:sldChg chg="del">
        <pc:chgData name="Joakim Hertzberg (elev)" userId="5b4b4fba-6046-46db-9c28-58ac3de7e1c2" providerId="ADAL" clId="{23CD625E-5880-4C52-8A97-4DA43D575D18}" dt="2024-05-14T09:45:13.482" v="222" actId="47"/>
        <pc:sldMkLst>
          <pc:docMk/>
          <pc:sldMk cId="3956608865" sldId="268"/>
        </pc:sldMkLst>
      </pc:sldChg>
      <pc:sldChg chg="delSp modSp del mod delAnim modAnim">
        <pc:chgData name="Joakim Hertzberg (elev)" userId="5b4b4fba-6046-46db-9c28-58ac3de7e1c2" providerId="ADAL" clId="{23CD625E-5880-4C52-8A97-4DA43D575D18}" dt="2024-05-14T09:46:07.336" v="288" actId="47"/>
        <pc:sldMkLst>
          <pc:docMk/>
          <pc:sldMk cId="3319365057" sldId="269"/>
        </pc:sldMkLst>
        <pc:graphicFrameChg chg="mod modGraphic">
          <ac:chgData name="Joakim Hertzberg (elev)" userId="5b4b4fba-6046-46db-9c28-58ac3de7e1c2" providerId="ADAL" clId="{23CD625E-5880-4C52-8A97-4DA43D575D18}" dt="2024-05-14T09:45:56.683" v="287" actId="1036"/>
          <ac:graphicFrameMkLst>
            <pc:docMk/>
            <pc:sldMk cId="3319365057" sldId="269"/>
            <ac:graphicFrameMk id="2" creationId="{5A9D85A3-FCAD-162E-DF7E-AC1775AD0C4C}"/>
          </ac:graphicFrameMkLst>
        </pc:graphicFrameChg>
        <pc:graphicFrameChg chg="del">
          <ac:chgData name="Joakim Hertzberg (elev)" userId="5b4b4fba-6046-46db-9c28-58ac3de7e1c2" providerId="ADAL" clId="{23CD625E-5880-4C52-8A97-4DA43D575D18}" dt="2024-05-14T09:45:50.627" v="254" actId="478"/>
          <ac:graphicFrameMkLst>
            <pc:docMk/>
            <pc:sldMk cId="3319365057" sldId="269"/>
            <ac:graphicFrameMk id="4" creationId="{42A826C6-6374-6FE7-8455-41BF8533200D}"/>
          </ac:graphicFrameMkLst>
        </pc:graphicFrameChg>
      </pc:sldChg>
      <pc:sldChg chg="addSp delSp modSp add mod ord delAnim modAnim">
        <pc:chgData name="Joakim Hertzberg (elev)" userId="5b4b4fba-6046-46db-9c28-58ac3de7e1c2" providerId="ADAL" clId="{23CD625E-5880-4C52-8A97-4DA43D575D18}" dt="2024-05-14T09:45:17.363" v="224"/>
        <pc:sldMkLst>
          <pc:docMk/>
          <pc:sldMk cId="757288463" sldId="270"/>
        </pc:sldMkLst>
        <pc:graphicFrameChg chg="mod">
          <ac:chgData name="Joakim Hertzberg (elev)" userId="5b4b4fba-6046-46db-9c28-58ac3de7e1c2" providerId="ADAL" clId="{23CD625E-5880-4C52-8A97-4DA43D575D18}" dt="2024-05-14T09:20:22.539" v="4" actId="1076"/>
          <ac:graphicFrameMkLst>
            <pc:docMk/>
            <pc:sldMk cId="757288463" sldId="270"/>
            <ac:graphicFrameMk id="2" creationId="{5A9D85A3-FCAD-162E-DF7E-AC1775AD0C4C}"/>
          </ac:graphicFrameMkLst>
        </pc:graphicFrameChg>
        <pc:graphicFrameChg chg="add del mod modGraphic">
          <ac:chgData name="Joakim Hertzberg (elev)" userId="5b4b4fba-6046-46db-9c28-58ac3de7e1c2" providerId="ADAL" clId="{23CD625E-5880-4C52-8A97-4DA43D575D18}" dt="2024-05-14T09:36:23.261" v="136" actId="478"/>
          <ac:graphicFrameMkLst>
            <pc:docMk/>
            <pc:sldMk cId="757288463" sldId="270"/>
            <ac:graphicFrameMk id="3" creationId="{819DE265-7EDC-1CD7-7311-DF7C90C18203}"/>
          </ac:graphicFrameMkLst>
        </pc:graphicFrameChg>
        <pc:graphicFrameChg chg="mod modGraphic">
          <ac:chgData name="Joakim Hertzberg (elev)" userId="5b4b4fba-6046-46db-9c28-58ac3de7e1c2" providerId="ADAL" clId="{23CD625E-5880-4C52-8A97-4DA43D575D18}" dt="2024-05-14T09:20:23.218" v="5" actId="1076"/>
          <ac:graphicFrameMkLst>
            <pc:docMk/>
            <pc:sldMk cId="757288463" sldId="270"/>
            <ac:graphicFrameMk id="4" creationId="{42A826C6-6374-6FE7-8455-41BF8533200D}"/>
          </ac:graphicFrameMkLst>
        </pc:graphicFrameChg>
      </pc:sldChg>
    </pc:docChg>
  </pc:docChgLst>
</pc:chgInfo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21761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492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80467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20415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96405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92850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42260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1847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760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10061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80157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15916-9A81-41D7-9869-3B5F3A9ED23B}" type="datetimeFigureOut">
              <a:rPr lang="sv-SE" smtClean="0"/>
              <a:t>2024-05-14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4D6EF-919C-4254-A5F8-A935DD3CC4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47020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microsoft.com/office/2017/06/relationships/model3d" Target="../media/model3d2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53F61-108E-1550-E53E-9526208B8C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68285"/>
            <a:ext cx="9144000" cy="1321430"/>
          </a:xfrm>
        </p:spPr>
        <p:txBody>
          <a:bodyPr>
            <a:normAutofit fontScale="90000"/>
          </a:bodyPr>
          <a:lstStyle/>
          <a:p>
            <a:r>
              <a:rPr lang="sv-SE" sz="9600" b="1" dirty="0" err="1">
                <a:latin typeface="Georgia" panose="02040502050405020303" pitchFamily="18" charset="0"/>
              </a:rPr>
              <a:t>Where</a:t>
            </a:r>
            <a:r>
              <a:rPr lang="sv-SE" sz="9600" b="1" dirty="0">
                <a:latin typeface="Georgia" panose="02040502050405020303" pitchFamily="18" charset="0"/>
              </a:rPr>
              <a:t> </a:t>
            </a:r>
            <a:r>
              <a:rPr lang="sv-SE" sz="9600" b="1" i="1" dirty="0" err="1">
                <a:latin typeface="Georgia" panose="02040502050405020303" pitchFamily="18" charset="0"/>
              </a:rPr>
              <a:t>are</a:t>
            </a:r>
            <a:r>
              <a:rPr lang="sv-SE" sz="9600" b="1" dirty="0">
                <a:latin typeface="Georgia" panose="02040502050405020303" pitchFamily="18" charset="0"/>
              </a:rPr>
              <a:t> </a:t>
            </a:r>
            <a:r>
              <a:rPr lang="sv-SE" sz="9600" b="1" dirty="0" err="1">
                <a:latin typeface="Georgia" panose="02040502050405020303" pitchFamily="18" charset="0"/>
              </a:rPr>
              <a:t>we</a:t>
            </a:r>
            <a:r>
              <a:rPr lang="sv-SE" sz="9600" b="1" dirty="0">
                <a:latin typeface="Georgia" panose="02040502050405020303" pitchFamily="18" charset="0"/>
              </a:rPr>
              <a:t>?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Earth">
                <a:extLst>
                  <a:ext uri="{FF2B5EF4-FFF2-40B4-BE49-F238E27FC236}">
                    <a16:creationId xmlns:a16="http://schemas.microsoft.com/office/drawing/2014/main" id="{42A826C6-6374-6FE7-8455-41BF853320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91722414"/>
                  </p:ext>
                </p:extLst>
              </p:nvPr>
            </p:nvGraphicFramePr>
            <p:xfrm>
              <a:off x="9019308" y="4009639"/>
              <a:ext cx="4111678" cy="411167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11678" cy="411167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4321332" ay="2737356" az="393490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3667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Earth">
                <a:extLst>
                  <a:ext uri="{FF2B5EF4-FFF2-40B4-BE49-F238E27FC236}">
                    <a16:creationId xmlns:a16="http://schemas.microsoft.com/office/drawing/2014/main" id="{42A826C6-6374-6FE7-8455-41BF853320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19308" y="4009639"/>
                <a:ext cx="4111678" cy="411167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6164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C0B1C-F5B4-6989-586B-FB4276CA2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03989"/>
            <a:ext cx="9144000" cy="2650021"/>
          </a:xfrm>
        </p:spPr>
        <p:txBody>
          <a:bodyPr>
            <a:normAutofit fontScale="90000"/>
          </a:bodyPr>
          <a:lstStyle/>
          <a:p>
            <a:r>
              <a:rPr lang="sv-SE" sz="9600" dirty="0">
                <a:latin typeface="Georgia" panose="02040502050405020303" pitchFamily="18" charset="0"/>
              </a:rPr>
              <a:t>Position is </a:t>
            </a:r>
            <a:r>
              <a:rPr lang="sv-SE" sz="9600" u="sng" dirty="0">
                <a:latin typeface="Georgia" panose="02040502050405020303" pitchFamily="18" charset="0"/>
              </a:rPr>
              <a:t>not</a:t>
            </a:r>
            <a:r>
              <a:rPr lang="sv-SE" sz="9600" dirty="0">
                <a:latin typeface="Georgia" panose="02040502050405020303" pitchFamily="18" charset="0"/>
              </a:rPr>
              <a:t> absolute</a:t>
            </a:r>
          </a:p>
        </p:txBody>
      </p:sp>
    </p:spTree>
    <p:extLst>
      <p:ext uri="{BB962C8B-B14F-4D97-AF65-F5344CB8AC3E}">
        <p14:creationId xmlns:p14="http://schemas.microsoft.com/office/powerpoint/2010/main" val="3232819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C0B1C-F5B4-6989-586B-FB4276CA2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68285"/>
            <a:ext cx="9144000" cy="1321430"/>
          </a:xfrm>
        </p:spPr>
        <p:txBody>
          <a:bodyPr>
            <a:normAutofit fontScale="90000"/>
          </a:bodyPr>
          <a:lstStyle/>
          <a:p>
            <a:r>
              <a:rPr lang="sv-SE" sz="9600" dirty="0" err="1">
                <a:latin typeface="Georgia" panose="02040502050405020303" pitchFamily="18" charset="0"/>
              </a:rPr>
              <a:t>It’s</a:t>
            </a:r>
            <a:r>
              <a:rPr lang="sv-SE" sz="9600" dirty="0">
                <a:latin typeface="Georgia" panose="02040502050405020303" pitchFamily="18" charset="0"/>
              </a:rPr>
              <a:t> </a:t>
            </a:r>
            <a:r>
              <a:rPr lang="sv-SE" sz="9600" i="1" u="sng" dirty="0">
                <a:latin typeface="Georgia" panose="02040502050405020303" pitchFamily="18" charset="0"/>
              </a:rPr>
              <a:t>relative</a:t>
            </a:r>
            <a:endParaRPr lang="sv-SE" sz="9600" dirty="0">
              <a:latin typeface="Georgia" panose="02040502050405020303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4B06361-1A80-687B-0DA5-7E31FAF73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2650" y="3267075"/>
            <a:ext cx="2419350" cy="359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581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C0B1C-F5B4-6989-586B-FB4276CA2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87257"/>
            <a:ext cx="9144000" cy="2883485"/>
          </a:xfrm>
        </p:spPr>
        <p:txBody>
          <a:bodyPr>
            <a:normAutofit/>
          </a:bodyPr>
          <a:lstStyle/>
          <a:p>
            <a:r>
              <a:rPr lang="sv-SE" sz="9600">
                <a:latin typeface="Georgia" panose="02040502050405020303" pitchFamily="18" charset="0"/>
              </a:rPr>
              <a:t>The Theory of Relativity</a:t>
            </a:r>
            <a:endParaRPr lang="sv-SE" sz="9600" dirty="0">
              <a:latin typeface="Georgia" panose="02040502050405020303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87C4E7-8618-C4F8-4459-29B1650A0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2650" y="3267075"/>
            <a:ext cx="2419350" cy="359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033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Earth">
                <a:extLst>
                  <a:ext uri="{FF2B5EF4-FFF2-40B4-BE49-F238E27FC236}">
                    <a16:creationId xmlns:a16="http://schemas.microsoft.com/office/drawing/2014/main" id="{42A826C6-6374-6FE7-8455-41BF853320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7484846"/>
                  </p:ext>
                </p:extLst>
              </p:nvPr>
            </p:nvGraphicFramePr>
            <p:xfrm>
              <a:off x="-5166207" y="-2789496"/>
              <a:ext cx="25221324" cy="2522131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5221324" cy="2522131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4321332" ay="2737356" az="393490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55868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Earth">
                <a:extLst>
                  <a:ext uri="{FF2B5EF4-FFF2-40B4-BE49-F238E27FC236}">
                    <a16:creationId xmlns:a16="http://schemas.microsoft.com/office/drawing/2014/main" id="{42A826C6-6374-6FE7-8455-41BF853320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5166207" y="-2789496"/>
                <a:ext cx="25221324" cy="2522131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6465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Earth">
                <a:extLst>
                  <a:ext uri="{FF2B5EF4-FFF2-40B4-BE49-F238E27FC236}">
                    <a16:creationId xmlns:a16="http://schemas.microsoft.com/office/drawing/2014/main" id="{42A826C6-6374-6FE7-8455-41BF853320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54297276"/>
                  </p:ext>
                </p:extLst>
              </p:nvPr>
            </p:nvGraphicFramePr>
            <p:xfrm>
              <a:off x="3808187" y="1141188"/>
              <a:ext cx="4575625" cy="457562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575625" cy="4575623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4321332" ay="2737356" az="393490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1992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Earth">
                <a:extLst>
                  <a:ext uri="{FF2B5EF4-FFF2-40B4-BE49-F238E27FC236}">
                    <a16:creationId xmlns:a16="http://schemas.microsoft.com/office/drawing/2014/main" id="{42A826C6-6374-6FE7-8455-41BF853320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08187" y="1141188"/>
                <a:ext cx="4575625" cy="45756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174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Earth">
                <a:extLst>
                  <a:ext uri="{FF2B5EF4-FFF2-40B4-BE49-F238E27FC236}">
                    <a16:creationId xmlns:a16="http://schemas.microsoft.com/office/drawing/2014/main" id="{42A826C6-6374-6FE7-8455-41BF853320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61018161"/>
                  </p:ext>
                </p:extLst>
              </p:nvPr>
            </p:nvGraphicFramePr>
            <p:xfrm>
              <a:off x="4991555" y="5369041"/>
              <a:ext cx="671532" cy="65261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71532" cy="652616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5348359" ay="138075" az="416855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309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Earth">
                <a:extLst>
                  <a:ext uri="{FF2B5EF4-FFF2-40B4-BE49-F238E27FC236}">
                    <a16:creationId xmlns:a16="http://schemas.microsoft.com/office/drawing/2014/main" id="{42A826C6-6374-6FE7-8455-41BF853320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91555" y="5369041"/>
                <a:ext cx="671532" cy="6526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The Sun">
                <a:extLst>
                  <a:ext uri="{FF2B5EF4-FFF2-40B4-BE49-F238E27FC236}">
                    <a16:creationId xmlns:a16="http://schemas.microsoft.com/office/drawing/2014/main" id="{5A9D85A3-FCAD-162E-DF7E-AC1775AD0C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71564321"/>
                  </p:ext>
                </p:extLst>
              </p:nvPr>
            </p:nvGraphicFramePr>
            <p:xfrm>
              <a:off x="4098647" y="2529197"/>
              <a:ext cx="1785816" cy="179960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785816" cy="1799605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1786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The Sun">
                <a:extLst>
                  <a:ext uri="{FF2B5EF4-FFF2-40B4-BE49-F238E27FC236}">
                    <a16:creationId xmlns:a16="http://schemas.microsoft.com/office/drawing/2014/main" id="{5A9D85A3-FCAD-162E-DF7E-AC1775AD0C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98647" y="2529197"/>
                <a:ext cx="1785816" cy="179960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9098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4.07407E-6 C 0.11524 -4.07407E-6 0.20912 -0.1581 0.20912 -0.35138 C 0.20912 -0.54537 0.11524 -0.70254 -1.25E-6 -0.70254 C -0.11562 -0.70254 -0.20898 -0.54537 -0.20898 -0.35138 C -0.20898 -0.1581 -0.11562 -4.07407E-6 -1.25E-6 -4.07407E-6 Z " pathEditMode="relative" rAng="0" ptsTypes="AAAAA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5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7" presetClass="emph" presetSubtype="4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Earth">
                <a:extLst>
                  <a:ext uri="{FF2B5EF4-FFF2-40B4-BE49-F238E27FC236}">
                    <a16:creationId xmlns:a16="http://schemas.microsoft.com/office/drawing/2014/main" id="{42A826C6-6374-6FE7-8455-41BF853320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6503668"/>
                  </p:ext>
                </p:extLst>
              </p:nvPr>
            </p:nvGraphicFramePr>
            <p:xfrm rot="5400000">
              <a:off x="1189635" y="5341671"/>
              <a:ext cx="671532" cy="652614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671532" cy="652614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4435195" ay="2231849" az="387041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309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Earth">
                <a:extLst>
                  <a:ext uri="{FF2B5EF4-FFF2-40B4-BE49-F238E27FC236}">
                    <a16:creationId xmlns:a16="http://schemas.microsoft.com/office/drawing/2014/main" id="{42A826C6-6374-6FE7-8455-41BF853320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5400000">
                <a:off x="1189635" y="5341671"/>
                <a:ext cx="671532" cy="6526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The Sun">
                <a:extLst>
                  <a:ext uri="{FF2B5EF4-FFF2-40B4-BE49-F238E27FC236}">
                    <a16:creationId xmlns:a16="http://schemas.microsoft.com/office/drawing/2014/main" id="{5A9D85A3-FCAD-162E-DF7E-AC1775AD0C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55422153"/>
                  </p:ext>
                </p:extLst>
              </p:nvPr>
            </p:nvGraphicFramePr>
            <p:xfrm>
              <a:off x="632493" y="2529197"/>
              <a:ext cx="1785816" cy="179960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785816" cy="1799605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1786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The Sun">
                <a:extLst>
                  <a:ext uri="{FF2B5EF4-FFF2-40B4-BE49-F238E27FC236}">
                    <a16:creationId xmlns:a16="http://schemas.microsoft.com/office/drawing/2014/main" id="{5A9D85A3-FCAD-162E-DF7E-AC1775AD0C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2493" y="2529197"/>
                <a:ext cx="1785816" cy="179960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572884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0 L 0.62214 0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10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9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51 -0.00023 C 0.03086 0.00139 0.09753 -0.02755 0.18607 -0.12593 C 0.27695 -0.22685 0.31901 -0.30972 0.33242 -0.36204 C 0.34609 -0.41366 0.38646 -0.49514 0.47813 -0.59676 C 0.56641 -0.69491 0.62565 -0.72593 0.65885 -0.72454 " pathEditMode="relative" rAng="19680000" ptsTypes="AAAAA">
                                      <p:cBhvr>
                                        <p:cTn id="8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617" y="-3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The Sun">
                <a:extLst>
                  <a:ext uri="{FF2B5EF4-FFF2-40B4-BE49-F238E27FC236}">
                    <a16:creationId xmlns:a16="http://schemas.microsoft.com/office/drawing/2014/main" id="{5A9D85A3-FCAD-162E-DF7E-AC1775AD0C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86358306"/>
                  </p:ext>
                </p:extLst>
              </p:nvPr>
            </p:nvGraphicFramePr>
            <p:xfrm>
              <a:off x="2593830" y="4007796"/>
              <a:ext cx="260628" cy="26264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60628" cy="262640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806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The Sun">
                <a:extLst>
                  <a:ext uri="{FF2B5EF4-FFF2-40B4-BE49-F238E27FC236}">
                    <a16:creationId xmlns:a16="http://schemas.microsoft.com/office/drawing/2014/main" id="{5A9D85A3-FCAD-162E-DF7E-AC1775AD0C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3830" y="4007796"/>
                <a:ext cx="260628" cy="26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1085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The Sun">
                <a:extLst>
                  <a:ext uri="{FF2B5EF4-FFF2-40B4-BE49-F238E27FC236}">
                    <a16:creationId xmlns:a16="http://schemas.microsoft.com/office/drawing/2014/main" id="{5A9D85A3-FCAD-162E-DF7E-AC1775AD0C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12205634"/>
                  </p:ext>
                </p:extLst>
              </p:nvPr>
            </p:nvGraphicFramePr>
            <p:xfrm>
              <a:off x="2767586" y="4241260"/>
              <a:ext cx="86871" cy="8754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6871" cy="87542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68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The Sun">
                <a:extLst>
                  <a:ext uri="{FF2B5EF4-FFF2-40B4-BE49-F238E27FC236}">
                    <a16:creationId xmlns:a16="http://schemas.microsoft.com/office/drawing/2014/main" id="{5A9D85A3-FCAD-162E-DF7E-AC1775AD0C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67586" y="4241260"/>
                <a:ext cx="86871" cy="87542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Milky Way Galaxy Gif - IceGif">
            <a:extLst>
              <a:ext uri="{FF2B5EF4-FFF2-40B4-BE49-F238E27FC236}">
                <a16:creationId xmlns:a16="http://schemas.microsoft.com/office/drawing/2014/main" id="{71576A4A-AA84-EB77-42A7-6BF2EC1B6E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62441"/>
            <a:ext cx="12192000" cy="842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018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ilky Way Galaxy Gif - IceGif">
            <a:extLst>
              <a:ext uri="{FF2B5EF4-FFF2-40B4-BE49-F238E27FC236}">
                <a16:creationId xmlns:a16="http://schemas.microsoft.com/office/drawing/2014/main" id="{71576A4A-AA84-EB77-42A7-6BF2EC1B6E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055850"/>
            <a:ext cx="12192000" cy="842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8516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C0B1C-F5B4-6989-586B-FB4276CA2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68285"/>
            <a:ext cx="9144000" cy="1321430"/>
          </a:xfrm>
        </p:spPr>
        <p:txBody>
          <a:bodyPr>
            <a:normAutofit fontScale="90000"/>
          </a:bodyPr>
          <a:lstStyle/>
          <a:p>
            <a:r>
              <a:rPr lang="sv-SE" sz="9600" b="1" dirty="0" err="1">
                <a:latin typeface="Georgia" panose="02040502050405020303" pitchFamily="18" charset="0"/>
              </a:rPr>
              <a:t>Where</a:t>
            </a:r>
            <a:r>
              <a:rPr lang="sv-SE" sz="9600" b="1" dirty="0">
                <a:latin typeface="Georgia" panose="02040502050405020303" pitchFamily="18" charset="0"/>
              </a:rPr>
              <a:t> </a:t>
            </a:r>
            <a:r>
              <a:rPr lang="sv-SE" sz="9600" b="1" i="1" dirty="0" err="1">
                <a:latin typeface="Georgia" panose="02040502050405020303" pitchFamily="18" charset="0"/>
              </a:rPr>
              <a:t>are</a:t>
            </a:r>
            <a:r>
              <a:rPr lang="sv-SE" sz="9600" b="1" dirty="0">
                <a:latin typeface="Georgia" panose="02040502050405020303" pitchFamily="18" charset="0"/>
              </a:rPr>
              <a:t> </a:t>
            </a:r>
            <a:r>
              <a:rPr lang="sv-SE" sz="9600" b="1" dirty="0" err="1">
                <a:latin typeface="Georgia" panose="02040502050405020303" pitchFamily="18" charset="0"/>
              </a:rPr>
              <a:t>we</a:t>
            </a:r>
            <a:r>
              <a:rPr lang="sv-SE" sz="9600" b="1" dirty="0">
                <a:latin typeface="Georgia" panose="02040502050405020303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78775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235</TotalTime>
  <Words>18</Words>
  <Application>Microsoft Office PowerPoint</Application>
  <PresentationFormat>Widescreen</PresentationFormat>
  <Paragraphs>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Georgia</vt:lpstr>
      <vt:lpstr>Office Theme</vt:lpstr>
      <vt:lpstr>Where are we?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Where are we?</vt:lpstr>
      <vt:lpstr>Position is not absolute</vt:lpstr>
      <vt:lpstr>It’s relative</vt:lpstr>
      <vt:lpstr>The Theory of Relativity</vt:lpstr>
    </vt:vector>
  </TitlesOfParts>
  <Company>Stockholm Stad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are we?</dc:title>
  <dc:creator>Joakim Hertzberg (elev)</dc:creator>
  <cp:lastModifiedBy>Joakim Hertzberg (elev)</cp:lastModifiedBy>
  <cp:revision>1</cp:revision>
  <dcterms:created xsi:type="dcterms:W3CDTF">2024-05-13T10:32:31Z</dcterms:created>
  <dcterms:modified xsi:type="dcterms:W3CDTF">2024-05-14T10:29:26Z</dcterms:modified>
</cp:coreProperties>
</file>

<file path=docProps/thumbnail.jpeg>
</file>